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4"/>
    <p:sldMasterId id="2147483648" r:id="rId5"/>
  </p:sldMasterIdLst>
  <p:notesMasterIdLst>
    <p:notesMasterId r:id="rId12"/>
  </p:notesMasterIdLst>
  <p:handoutMasterIdLst>
    <p:handoutMasterId r:id="rId13"/>
  </p:handoutMasterIdLst>
  <p:sldIdLst>
    <p:sldId id="256" r:id="rId6"/>
    <p:sldId id="264" r:id="rId7"/>
    <p:sldId id="258" r:id="rId8"/>
    <p:sldId id="262" r:id="rId9"/>
    <p:sldId id="263" r:id="rId10"/>
    <p:sldId id="260" r:id="rId11"/>
  </p:sldIdLst>
  <p:sldSz cx="9144000" cy="5143500" type="screen16x9"/>
  <p:notesSz cx="7099300" cy="10234613"/>
  <p:defaultText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1">
          <p15:clr>
            <a:srgbClr val="A4A3A4"/>
          </p15:clr>
        </p15:guide>
        <p15:guide id="2" orient="horz" pos="2762">
          <p15:clr>
            <a:srgbClr val="A4A3A4"/>
          </p15:clr>
        </p15:guide>
        <p15:guide id="3" orient="horz" pos="990">
          <p15:clr>
            <a:srgbClr val="A4A3A4"/>
          </p15:clr>
        </p15:guide>
        <p15:guide id="4" orient="horz" pos="3104">
          <p15:clr>
            <a:srgbClr val="A4A3A4"/>
          </p15:clr>
        </p15:guide>
        <p15:guide id="5" orient="horz" pos="566">
          <p15:clr>
            <a:srgbClr val="A4A3A4"/>
          </p15:clr>
        </p15:guide>
        <p15:guide id="6" orient="horz" pos="2639">
          <p15:clr>
            <a:srgbClr val="A4A3A4"/>
          </p15:clr>
        </p15:guide>
        <p15:guide id="7" orient="horz" pos="758">
          <p15:clr>
            <a:srgbClr val="A4A3A4"/>
          </p15:clr>
        </p15:guide>
        <p15:guide id="8" orient="horz" pos="145">
          <p15:clr>
            <a:srgbClr val="A4A3A4"/>
          </p15:clr>
        </p15:guide>
        <p15:guide id="9" orient="horz" pos="1688">
          <p15:clr>
            <a:srgbClr val="A4A3A4"/>
          </p15:clr>
        </p15:guide>
        <p15:guide id="10" orient="horz" pos="2828">
          <p15:clr>
            <a:srgbClr val="A4A3A4"/>
          </p15:clr>
        </p15:guide>
        <p15:guide id="11" pos="5630">
          <p15:clr>
            <a:srgbClr val="A4A3A4"/>
          </p15:clr>
        </p15:guide>
        <p15:guide id="12" pos="3788">
          <p15:clr>
            <a:srgbClr val="A4A3A4"/>
          </p15:clr>
        </p15:guide>
        <p15:guide id="13" pos="2906">
          <p15:clr>
            <a:srgbClr val="A4A3A4"/>
          </p15:clr>
        </p15:guide>
        <p15:guide id="14" pos="3674">
          <p15:clr>
            <a:srgbClr val="A4A3A4"/>
          </p15:clr>
        </p15:guide>
        <p15:guide id="15" pos="3901">
          <p15:clr>
            <a:srgbClr val="A4A3A4"/>
          </p15:clr>
        </p15:guide>
        <p15:guide id="16" pos="3018">
          <p15:clr>
            <a:srgbClr val="A4A3A4"/>
          </p15:clr>
        </p15:guide>
        <p15:guide id="17" pos="2791">
          <p15:clr>
            <a:srgbClr val="A4A3A4"/>
          </p15:clr>
        </p15:guide>
        <p15:guide id="18" pos="159">
          <p15:clr>
            <a:srgbClr val="A4A3A4"/>
          </p15:clr>
        </p15:guide>
        <p15:guide id="19" pos="1847">
          <p15:clr>
            <a:srgbClr val="A4A3A4"/>
          </p15:clr>
        </p15:guide>
        <p15:guide id="20" orient="horz" pos="2759">
          <p15:clr>
            <a:srgbClr val="A4A3A4"/>
          </p15:clr>
        </p15:guide>
        <p15:guide id="21" orient="horz" pos="1628">
          <p15:clr>
            <a:srgbClr val="A4A3A4"/>
          </p15:clr>
        </p15:guide>
        <p15:guide id="22" pos="2876">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C7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78315" autoAdjust="0"/>
  </p:normalViewPr>
  <p:slideViewPr>
    <p:cSldViewPr snapToGrid="0">
      <p:cViewPr varScale="1">
        <p:scale>
          <a:sx n="157" d="100"/>
          <a:sy n="157" d="100"/>
        </p:scale>
        <p:origin x="156" y="156"/>
      </p:cViewPr>
      <p:guideLst>
        <p:guide orient="horz" pos="1831"/>
        <p:guide orient="horz" pos="2762"/>
        <p:guide orient="horz" pos="990"/>
        <p:guide orient="horz" pos="3104"/>
        <p:guide orient="horz" pos="566"/>
        <p:guide orient="horz" pos="2639"/>
        <p:guide orient="horz" pos="758"/>
        <p:guide orient="horz" pos="145"/>
        <p:guide orient="horz" pos="1688"/>
        <p:guide orient="horz" pos="2828"/>
        <p:guide pos="5630"/>
        <p:guide pos="3788"/>
        <p:guide pos="2906"/>
        <p:guide pos="3674"/>
        <p:guide pos="3901"/>
        <p:guide pos="3018"/>
        <p:guide pos="2791"/>
        <p:guide pos="159"/>
        <p:guide pos="1847"/>
        <p:guide orient="horz" pos="2759"/>
        <p:guide orient="horz" pos="1628"/>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7" d="100"/>
          <a:sy n="47" d="100"/>
        </p:scale>
        <p:origin x="-2370" y="-96"/>
      </p:cViewPr>
      <p:guideLst>
        <p:guide orient="horz" pos="3223"/>
        <p:guide pos="223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122E3A8-67DD-A54D-9ACE-7F6180D1A288}" type="datetimeFigureOut">
              <a:rPr lang="en-US" smtClean="0"/>
              <a:pPr/>
              <a:t>6/3/2025</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B5D751CF-426F-9546-9000-18E529FDEBDA}" type="slidenum">
              <a:rPr lang="en-US" smtClean="0"/>
              <a:pPr/>
              <a:t>‹#›</a:t>
            </a:fld>
            <a:endParaRPr lang="en-US" dirty="0"/>
          </a:p>
        </p:txBody>
      </p:sp>
    </p:spTree>
    <p:extLst>
      <p:ext uri="{BB962C8B-B14F-4D97-AF65-F5344CB8AC3E}">
        <p14:creationId xmlns:p14="http://schemas.microsoft.com/office/powerpoint/2010/main" val="3999892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5BCB8AE-B9B2-1648-AE7C-D9F4FF496627}" type="datetimeFigureOut">
              <a:rPr lang="en-US" smtClean="0"/>
              <a:pPr/>
              <a:t>6/3/2025</a:t>
            </a:fld>
            <a:endParaRPr lang="en-US" dirty="0"/>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7F34D1A-B7E5-DE48-8EA9-859D9DE63652}" type="slidenum">
              <a:rPr lang="en-US" smtClean="0"/>
              <a:pPr/>
              <a:t>‹#›</a:t>
            </a:fld>
            <a:endParaRPr lang="en-US" dirty="0"/>
          </a:p>
        </p:txBody>
      </p:sp>
    </p:spTree>
    <p:extLst>
      <p:ext uri="{BB962C8B-B14F-4D97-AF65-F5344CB8AC3E}">
        <p14:creationId xmlns:p14="http://schemas.microsoft.com/office/powerpoint/2010/main" val="725433361"/>
      </p:ext>
    </p:extLst>
  </p:cSld>
  <p:clrMap bg1="lt1" tx1="dk1" bg2="lt2" tx2="dk2" accent1="accent1" accent2="accent2" accent3="accent3" accent4="accent4" accent5="accent5" accent6="accent6" hlink="hlink" folHlink="folHlink"/>
  <p:hf hdr="0" ftr="0" dt="0"/>
  <p:notesStyle>
    <a:lvl1pPr marL="0" algn="l" defTabSz="457184" rtl="0" eaLnBrk="1" latinLnBrk="0" hangingPunct="1">
      <a:defRPr sz="1200" kern="1200">
        <a:solidFill>
          <a:schemeClr val="tx1"/>
        </a:solidFill>
        <a:latin typeface="+mn-lt"/>
        <a:ea typeface="+mn-ea"/>
        <a:cs typeface="+mn-cs"/>
      </a:defRPr>
    </a:lvl1pPr>
    <a:lvl2pPr marL="457184" algn="l" defTabSz="457184" rtl="0" eaLnBrk="1" latinLnBrk="0" hangingPunct="1">
      <a:defRPr sz="1200" kern="1200">
        <a:solidFill>
          <a:schemeClr val="tx1"/>
        </a:solidFill>
        <a:latin typeface="+mn-lt"/>
        <a:ea typeface="+mn-ea"/>
        <a:cs typeface="+mn-cs"/>
      </a:defRPr>
    </a:lvl2pPr>
    <a:lvl3pPr marL="914367" algn="l" defTabSz="457184" rtl="0" eaLnBrk="1" latinLnBrk="0" hangingPunct="1">
      <a:defRPr sz="1200" kern="1200">
        <a:solidFill>
          <a:schemeClr val="tx1"/>
        </a:solidFill>
        <a:latin typeface="+mn-lt"/>
        <a:ea typeface="+mn-ea"/>
        <a:cs typeface="+mn-cs"/>
      </a:defRPr>
    </a:lvl3pPr>
    <a:lvl4pPr marL="1371552" algn="l" defTabSz="457184" rtl="0" eaLnBrk="1" latinLnBrk="0" hangingPunct="1">
      <a:defRPr sz="1200" kern="1200">
        <a:solidFill>
          <a:schemeClr val="tx1"/>
        </a:solidFill>
        <a:latin typeface="+mn-lt"/>
        <a:ea typeface="+mn-ea"/>
        <a:cs typeface="+mn-cs"/>
      </a:defRPr>
    </a:lvl4pPr>
    <a:lvl5pPr marL="1828736" algn="l" defTabSz="457184" rtl="0" eaLnBrk="1" latinLnBrk="0" hangingPunct="1">
      <a:defRPr sz="1200" kern="1200">
        <a:solidFill>
          <a:schemeClr val="tx1"/>
        </a:solidFill>
        <a:latin typeface="+mn-lt"/>
        <a:ea typeface="+mn-ea"/>
        <a:cs typeface="+mn-cs"/>
      </a:defRPr>
    </a:lvl5pPr>
    <a:lvl6pPr marL="2285919" algn="l" defTabSz="457184" rtl="0" eaLnBrk="1" latinLnBrk="0" hangingPunct="1">
      <a:defRPr sz="1200" kern="1200">
        <a:solidFill>
          <a:schemeClr val="tx1"/>
        </a:solidFill>
        <a:latin typeface="+mn-lt"/>
        <a:ea typeface="+mn-ea"/>
        <a:cs typeface="+mn-cs"/>
      </a:defRPr>
    </a:lvl6pPr>
    <a:lvl7pPr marL="2743103" algn="l" defTabSz="457184" rtl="0" eaLnBrk="1" latinLnBrk="0" hangingPunct="1">
      <a:defRPr sz="1200" kern="1200">
        <a:solidFill>
          <a:schemeClr val="tx1"/>
        </a:solidFill>
        <a:latin typeface="+mn-lt"/>
        <a:ea typeface="+mn-ea"/>
        <a:cs typeface="+mn-cs"/>
      </a:defRPr>
    </a:lvl7pPr>
    <a:lvl8pPr marL="3200287" algn="l" defTabSz="457184" rtl="0" eaLnBrk="1" latinLnBrk="0" hangingPunct="1">
      <a:defRPr sz="1200" kern="1200">
        <a:solidFill>
          <a:schemeClr val="tx1"/>
        </a:solidFill>
        <a:latin typeface="+mn-lt"/>
        <a:ea typeface="+mn-ea"/>
        <a:cs typeface="+mn-cs"/>
      </a:defRPr>
    </a:lvl8pPr>
    <a:lvl9pPr marL="3657471" algn="l" defTabSz="4571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This is an example of a </a:t>
            </a:r>
            <a:r>
              <a:rPr lang="en-US" b="1" dirty="0">
                <a:latin typeface="Arial" pitchFamily="34" charset="0"/>
                <a:cs typeface="Arial" pitchFamily="34" charset="0"/>
              </a:rPr>
              <a:t>Title Slide</a:t>
            </a:r>
            <a:r>
              <a:rPr lang="en-US" b="0" dirty="0">
                <a:latin typeface="Arial" pitchFamily="34" charset="0"/>
                <a:cs typeface="Arial" pitchFamily="34" charset="0"/>
              </a:rPr>
              <a:t>.</a:t>
            </a:r>
            <a:r>
              <a:rPr lang="en-US" b="0" baseline="0" dirty="0">
                <a:latin typeface="Arial" pitchFamily="34" charset="0"/>
                <a:cs typeface="Arial" pitchFamily="34" charset="0"/>
              </a:rPr>
              <a:t>  We need to convey Life Is On in everything we do, so try to </a:t>
            </a:r>
            <a:r>
              <a:rPr lang="en-US" baseline="0" dirty="0">
                <a:latin typeface="Arial" pitchFamily="34" charset="0"/>
                <a:cs typeface="Arial" pitchFamily="34" charset="0"/>
              </a:rPr>
              <a:t>lead with compelling images that are vibrant, authentic, and human. The human element should be apparent and within the context of a segment that we touch. </a:t>
            </a:r>
          </a:p>
          <a:p>
            <a:r>
              <a:rPr lang="en-US" baseline="0" dirty="0">
                <a:latin typeface="Arial" pitchFamily="34" charset="0"/>
                <a:cs typeface="Arial" pitchFamily="34" charset="0"/>
              </a:rPr>
              <a:t>To keep this PowerPoint template file size reduced, we included a small library of image choices in the </a:t>
            </a:r>
            <a:r>
              <a:rPr lang="en-US" b="1" baseline="0" dirty="0">
                <a:latin typeface="Arial" pitchFamily="34" charset="0"/>
                <a:cs typeface="Arial" pitchFamily="34" charset="0"/>
              </a:rPr>
              <a:t>Slide Master</a:t>
            </a:r>
            <a:r>
              <a:rPr lang="en-US" b="0" baseline="0" dirty="0">
                <a:latin typeface="Arial" pitchFamily="34" charset="0"/>
                <a:cs typeface="Arial" pitchFamily="34" charset="0"/>
              </a:rPr>
              <a:t> (under View). Y</a:t>
            </a:r>
            <a:r>
              <a:rPr lang="en-US" baseline="0" dirty="0">
                <a:latin typeface="Arial" pitchFamily="34" charset="0"/>
                <a:cs typeface="Arial" pitchFamily="34" charset="0"/>
              </a:rPr>
              <a:t>ou can also get them from the SE Asset Library: https://schneiderelectric.telescopeondemand.com</a:t>
            </a:r>
            <a:endParaRPr lang="en-US"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2</a:t>
            </a:fld>
            <a:endParaRPr lang="en-US" dirty="0"/>
          </a:p>
        </p:txBody>
      </p:sp>
    </p:spTree>
    <p:extLst>
      <p:ext uri="{BB962C8B-B14F-4D97-AF65-F5344CB8AC3E}">
        <p14:creationId xmlns:p14="http://schemas.microsoft.com/office/powerpoint/2010/main" val="4234738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4</a:t>
            </a:fld>
            <a:endParaRPr lang="en-US" dirty="0"/>
          </a:p>
        </p:txBody>
      </p:sp>
    </p:spTree>
    <p:extLst>
      <p:ext uri="{BB962C8B-B14F-4D97-AF65-F5344CB8AC3E}">
        <p14:creationId xmlns:p14="http://schemas.microsoft.com/office/powerpoint/2010/main" val="16914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5</a:t>
            </a:fld>
            <a:endParaRPr lang="en-US" dirty="0"/>
          </a:p>
        </p:txBody>
      </p:sp>
    </p:spTree>
    <p:extLst>
      <p:ext uri="{BB962C8B-B14F-4D97-AF65-F5344CB8AC3E}">
        <p14:creationId xmlns:p14="http://schemas.microsoft.com/office/powerpoint/2010/main" val="97380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Closing</a:t>
            </a:r>
            <a:r>
              <a:rPr lang="en-US" baseline="0" dirty="0">
                <a:latin typeface="Arial" pitchFamily="34" charset="0"/>
                <a:cs typeface="Arial" pitchFamily="34" charset="0"/>
              </a:rPr>
              <a:t> slide</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7067034" y="4494997"/>
            <a:ext cx="2041798" cy="562953"/>
          </a:xfrm>
          <a:prstGeom prst="rect">
            <a:avLst/>
          </a:prstGeom>
        </p:spPr>
      </p:pic>
      <p:sp>
        <p:nvSpPr>
          <p:cNvPr id="14" name="Footer Placeholder 4"/>
          <p:cNvSpPr>
            <a:spLocks noGrp="1"/>
          </p:cNvSpPr>
          <p:nvPr>
            <p:ph type="ftr" sz="quarter" idx="3"/>
          </p:nvPr>
        </p:nvSpPr>
        <p:spPr>
          <a:xfrm>
            <a:off x="252415" y="4857155"/>
            <a:ext cx="1505531" cy="92333"/>
          </a:xfrm>
          <a:prstGeom prst="rect">
            <a:avLst/>
          </a:prstGeom>
        </p:spPr>
        <p:txBody>
          <a:bodyPr vert="horz" wrap="square" lIns="0" tIns="0" rIns="0" bIns="0" rtlCol="0" anchor="ctr">
            <a:spAutoFit/>
          </a:bodyPr>
          <a:lstStyle>
            <a:lvl1pPr algn="l">
              <a:defRPr sz="6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Tree>
    <p:extLst>
      <p:ext uri="{BB962C8B-B14F-4D97-AF65-F5344CB8AC3E}">
        <p14:creationId xmlns:p14="http://schemas.microsoft.com/office/powerpoint/2010/main" val="340194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9474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wrap="square"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wrap="square"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199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45108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9" name="Footer Placeholder 4"/>
          <p:cNvSpPr>
            <a:spLocks noGrp="1"/>
          </p:cNvSpPr>
          <p:nvPr>
            <p:ph type="ftr" sz="quarter" idx="3"/>
          </p:nvPr>
        </p:nvSpPr>
        <p:spPr>
          <a:xfrm>
            <a:off x="252414" y="4857155"/>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7105948" y="4510059"/>
            <a:ext cx="1907005" cy="525789"/>
          </a:xfrm>
          <a:prstGeom prst="rect">
            <a:avLst/>
          </a:prstGeom>
        </p:spPr>
      </p:pic>
      <p:sp>
        <p:nvSpPr>
          <p:cNvPr id="12"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1966" tIns="0" rIns="0" bIns="0" anchor="ctr" anchorCtr="0"/>
          <a:lstStyle>
            <a:lvl1pPr algn="l">
              <a:defRPr sz="24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2900387"/>
            <a:ext cx="9144000" cy="373063"/>
          </a:xfrm>
          <a:prstGeom prst="rect">
            <a:avLst/>
          </a:prstGeom>
          <a:solidFill>
            <a:schemeClr val="tx2"/>
          </a:solidFill>
        </p:spPr>
        <p:txBody>
          <a:bodyPr lIns="251966"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528318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2769124" y="1958662"/>
            <a:ext cx="3559382" cy="981372"/>
          </a:xfrm>
          <a:prstGeom prst="rect">
            <a:avLst/>
          </a:prstGeom>
        </p:spPr>
      </p:pic>
    </p:spTree>
    <p:extLst>
      <p:ext uri="{BB962C8B-B14F-4D97-AF65-F5344CB8AC3E}">
        <p14:creationId xmlns:p14="http://schemas.microsoft.com/office/powerpoint/2010/main" val="3037047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6192839" y="4066302"/>
            <a:ext cx="269875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6014065"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258055" y="4066302"/>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258054" y="1202024"/>
            <a:ext cx="5574419" cy="230009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6192838" y="1201738"/>
            <a:ext cx="2698750" cy="2287696"/>
          </a:xfrm>
        </p:spPr>
        <p:txBody>
          <a:bodyPr>
            <a:noAutofit/>
          </a:bodyPr>
          <a:lstStyle>
            <a:lvl1pPr>
              <a:defRPr sz="1200"/>
            </a:lvl1pPr>
            <a:lvl2pPr>
              <a:defRPr sz="1100"/>
            </a:lvl2pPr>
            <a:lvl3pPr>
              <a:defRPr sz="100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74979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252413" y="4820980"/>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Content Placeholder 2"/>
          <p:cNvSpPr>
            <a:spLocks noGrp="1"/>
          </p:cNvSpPr>
          <p:nvPr>
            <p:ph sz="quarter" idx="31"/>
          </p:nvPr>
        </p:nvSpPr>
        <p:spPr>
          <a:xfrm>
            <a:off x="258055" y="1203325"/>
            <a:ext cx="8679570" cy="317658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067016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252414" y="4066302"/>
            <a:ext cx="558006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252413" y="1203326"/>
            <a:ext cx="5580062" cy="27170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252413" y="4913313"/>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755880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247390" y="3037460"/>
            <a:ext cx="5574419" cy="147147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252414" y="2674811"/>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258057" y="4569743"/>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248010" y="1213547"/>
            <a:ext cx="5574419" cy="1370903"/>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277520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4764969" y="1203325"/>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252414" y="4066302"/>
            <a:ext cx="4178298"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247547" y="1209296"/>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59228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9144000" cy="290871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21506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4764969" y="1203326"/>
            <a:ext cx="4172656"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252414" y="4066302"/>
            <a:ext cx="417829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4549718"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241903" y="1203327"/>
            <a:ext cx="4178299"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15532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248530" y="2698483"/>
            <a:ext cx="863353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4791076" y="4413143"/>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253293" y="4413143"/>
            <a:ext cx="409487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246633" y="1198258"/>
            <a:ext cx="8644953" cy="138619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248530" y="2907433"/>
            <a:ext cx="4094871"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4791076" y="2907433"/>
            <a:ext cx="4100514"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10544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411250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cxnSp>
        <p:nvCxnSpPr>
          <p:cNvPr id="16" name="Straight Connector 15"/>
          <p:cNvCxnSpPr/>
          <p:nvPr userDrawn="1"/>
        </p:nvCxnSpPr>
        <p:spPr>
          <a:xfrm>
            <a:off x="3085663"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6076301"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1250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252413" y="1203327"/>
            <a:ext cx="8639175" cy="1381124"/>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252413" y="2872039"/>
            <a:ext cx="2683481"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3232554"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6192838"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258056" y="2630753"/>
            <a:ext cx="863353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252414" y="4376263"/>
            <a:ext cx="268348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6192838"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3232554"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1"/>
            <a:ext cx="9144000" cy="12761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5" name="Content Placeholder 4"/>
          <p:cNvSpPr>
            <a:spLocks noGrp="1"/>
          </p:cNvSpPr>
          <p:nvPr>
            <p:ph sz="quarter" idx="32"/>
          </p:nvPr>
        </p:nvSpPr>
        <p:spPr>
          <a:xfrm>
            <a:off x="252413" y="1735871"/>
            <a:ext cx="8639175" cy="264404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105320"/>
            <a:ext cx="9144000" cy="37178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15" name="Text Placeholder 11"/>
          <p:cNvSpPr>
            <a:spLocks noGrp="1"/>
          </p:cNvSpPr>
          <p:nvPr>
            <p:ph type="body" sz="quarter" idx="33"/>
          </p:nvPr>
        </p:nvSpPr>
        <p:spPr>
          <a:xfrm>
            <a:off x="252413" y="230187"/>
            <a:ext cx="8647112" cy="369332"/>
          </a:xfrm>
        </p:spPr>
        <p:txBody>
          <a:bodyPr>
            <a:noAutofit/>
          </a:bodyPr>
          <a:lstStyle>
            <a:lvl1pPr>
              <a:buFontTx/>
              <a:buNone/>
              <a:defRPr sz="24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252413" y="683366"/>
            <a:ext cx="8647112" cy="253916"/>
          </a:xfrm>
        </p:spPr>
        <p:txBody>
          <a:bodyPr>
            <a:noAutofit/>
          </a:bodyPr>
          <a:lstStyle>
            <a:lvl1pPr marL="358762" indent="-342888">
              <a:buFontTx/>
              <a:buNone/>
              <a:defRPr sz="1600">
                <a:solidFill>
                  <a:schemeClr val="bg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69061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69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9144000" cy="1981308"/>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1981308"/>
            <a:ext cx="9144000" cy="3162191"/>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1608245"/>
            <a:ext cx="9144000" cy="373063"/>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945837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4565650" y="-2"/>
            <a:ext cx="4578351"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89434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hasCustomPrompt="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baseline="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10" name="Rechteck 7"/>
          <p:cNvSpPr/>
          <p:nvPr userDrawn="1"/>
        </p:nvSpPr>
        <p:spPr>
          <a:xfrm>
            <a:off x="5032059" y="274283"/>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5616268" y="274288"/>
            <a:ext cx="32004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endParaRPr lang="en-US" sz="1300" b="1" dirty="0">
              <a:solidFill>
                <a:schemeClr val="accent1"/>
              </a:solidFill>
              <a:latin typeface="+mn-lt"/>
              <a:cs typeface="Arial" pitchFamily="34" charset="0"/>
            </a:endParaRPr>
          </a:p>
        </p:txBody>
      </p:sp>
      <p:sp>
        <p:nvSpPr>
          <p:cNvPr id="12" name="Rechteck 10"/>
          <p:cNvSpPr/>
          <p:nvPr userDrawn="1"/>
        </p:nvSpPr>
        <p:spPr>
          <a:xfrm>
            <a:off x="5028791" y="7858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5624172" y="7868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31" name="Rechteck 10"/>
          <p:cNvSpPr/>
          <p:nvPr userDrawn="1"/>
        </p:nvSpPr>
        <p:spPr>
          <a:xfrm>
            <a:off x="5028791" y="13001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5624172" y="13011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5" name="Rechteck 10"/>
          <p:cNvSpPr/>
          <p:nvPr userDrawn="1"/>
        </p:nvSpPr>
        <p:spPr>
          <a:xfrm>
            <a:off x="5028791" y="18145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5624172" y="18155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7" name="Rechteck 10"/>
          <p:cNvSpPr/>
          <p:nvPr userDrawn="1"/>
        </p:nvSpPr>
        <p:spPr>
          <a:xfrm>
            <a:off x="5028791" y="23288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5624172" y="23298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9" name="Rechteck 10"/>
          <p:cNvSpPr/>
          <p:nvPr userDrawn="1"/>
        </p:nvSpPr>
        <p:spPr>
          <a:xfrm>
            <a:off x="5028791" y="28622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5624172" y="28632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1" name="Rechteck 10"/>
          <p:cNvSpPr/>
          <p:nvPr userDrawn="1"/>
        </p:nvSpPr>
        <p:spPr>
          <a:xfrm>
            <a:off x="5028791" y="33956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5624172" y="33966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5" name="Rechteck 10"/>
          <p:cNvSpPr/>
          <p:nvPr userDrawn="1"/>
        </p:nvSpPr>
        <p:spPr>
          <a:xfrm>
            <a:off x="5028791" y="3919570"/>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5624172" y="3920561"/>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5004100" y="382137"/>
            <a:ext cx="509596" cy="210641"/>
          </a:xfrm>
          <a:prstGeom prst="rect">
            <a:avLst/>
          </a:prstGeom>
        </p:spPr>
        <p:txBody>
          <a:bodyPr anchor="ctr"/>
          <a:lstStyle>
            <a:lvl1pPr algn="ctr">
              <a:buNone/>
              <a:defRPr sz="1300"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5629632" y="3957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5006372" y="875737"/>
            <a:ext cx="509596" cy="210641"/>
          </a:xfrm>
          <a:prstGeom prst="rect">
            <a:avLst/>
          </a:prstGeom>
        </p:spPr>
        <p:txBody>
          <a:bodyPr anchor="ctr"/>
          <a:lstStyle>
            <a:lvl1pPr algn="ctr">
              <a:buNone/>
              <a:defRPr sz="1300"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5631904" y="8893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4994996" y="1410281"/>
            <a:ext cx="509596" cy="210641"/>
          </a:xfrm>
          <a:prstGeom prst="rect">
            <a:avLst/>
          </a:prstGeom>
        </p:spPr>
        <p:txBody>
          <a:bodyPr anchor="ctr"/>
          <a:lstStyle>
            <a:lvl1pPr algn="ctr">
              <a:buNone/>
              <a:defRPr sz="1300"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5620528" y="1423929"/>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4992724" y="1926633"/>
            <a:ext cx="509596" cy="210641"/>
          </a:xfrm>
          <a:prstGeom prst="rect">
            <a:avLst/>
          </a:prstGeom>
        </p:spPr>
        <p:txBody>
          <a:bodyPr anchor="ctr"/>
          <a:lstStyle>
            <a:lvl1pPr algn="ctr">
              <a:buNone/>
              <a:defRPr sz="1300"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5618256" y="19402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4994996" y="2420233"/>
            <a:ext cx="509596" cy="210641"/>
          </a:xfrm>
          <a:prstGeom prst="rect">
            <a:avLst/>
          </a:prstGeom>
        </p:spPr>
        <p:txBody>
          <a:bodyPr anchor="ctr"/>
          <a:lstStyle>
            <a:lvl1pPr algn="ctr">
              <a:buNone/>
              <a:defRPr sz="1300"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5620528" y="24338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4997268" y="2954777"/>
            <a:ext cx="509596" cy="210641"/>
          </a:xfrm>
          <a:prstGeom prst="rect">
            <a:avLst/>
          </a:prstGeom>
        </p:spPr>
        <p:txBody>
          <a:bodyPr anchor="ctr"/>
          <a:lstStyle>
            <a:lvl1pPr algn="ctr">
              <a:buNone/>
              <a:defRPr sz="1300"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5609152" y="296842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4983620" y="3487049"/>
            <a:ext cx="509596" cy="210641"/>
          </a:xfrm>
          <a:prstGeom prst="rect">
            <a:avLst/>
          </a:prstGeom>
        </p:spPr>
        <p:txBody>
          <a:bodyPr anchor="ctr"/>
          <a:lstStyle>
            <a:lvl1pPr algn="ctr">
              <a:buNone/>
              <a:defRPr sz="1300"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5622800" y="3500697"/>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4985892" y="4021593"/>
            <a:ext cx="509596" cy="210641"/>
          </a:xfrm>
          <a:prstGeom prst="rect">
            <a:avLst/>
          </a:prstGeom>
        </p:spPr>
        <p:txBody>
          <a:bodyPr anchor="ctr"/>
          <a:lstStyle>
            <a:lvl1pPr algn="ctr">
              <a:buNone/>
              <a:defRPr sz="1300"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5611424" y="4035241"/>
            <a:ext cx="3145878" cy="208365"/>
          </a:xfrm>
          <a:prstGeom prst="rect">
            <a:avLst/>
          </a:prstGeom>
        </p:spPr>
        <p:txBody>
          <a:bodyPr anchor="ctr"/>
          <a:lstStyle>
            <a:lvl1pPr>
              <a:buNone/>
              <a:defRPr sz="1300" b="1">
                <a:solidFill>
                  <a:schemeClr val="accent1"/>
                </a:solidFill>
              </a:defRPr>
            </a:lvl1pPr>
          </a:lstStyle>
          <a:p>
            <a:r>
              <a:rPr lang="en-US" dirty="0"/>
              <a:t>Edit text</a:t>
            </a:r>
          </a:p>
        </p:txBody>
      </p:sp>
    </p:spTree>
    <p:extLst>
      <p:ext uri="{BB962C8B-B14F-4D97-AF65-F5344CB8AC3E}">
        <p14:creationId xmlns:p14="http://schemas.microsoft.com/office/powerpoint/2010/main" val="1989434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4613273" y="0"/>
            <a:ext cx="4530727"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1"/>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252413" y="982952"/>
            <a:ext cx="3749962" cy="3418927"/>
          </a:xfrm>
          <a:prstGeom prst="rect">
            <a:avLst/>
          </a:prstGeom>
          <a:noFill/>
        </p:spPr>
        <p:txBody>
          <a:bodyPr vert="horz" wrap="square" lIns="0" tIns="0" rIns="0" bIns="0">
            <a:noAutofit/>
          </a:bodyPr>
          <a:lstStyle>
            <a:lvl1pPr marL="236538" indent="-236538">
              <a:buClr>
                <a:schemeClr val="tx2"/>
              </a:buClr>
              <a:buFont typeface="Arial" panose="020B0604020202020204" pitchFamily="34" charset="0"/>
              <a:buNone/>
              <a:defRPr sz="1800">
                <a:solidFill>
                  <a:schemeClr val="accent1"/>
                </a:solidFill>
              </a:defRPr>
            </a:lvl1pPr>
            <a:lvl2pPr marL="457200" indent="-220663">
              <a:buClr>
                <a:schemeClr val="tx2"/>
              </a:buClr>
              <a:buFont typeface="Arial" panose="020B0604020202020204" pitchFamily="34" charset="0"/>
              <a:buChar char="•"/>
              <a:defRPr sz="1600">
                <a:solidFill>
                  <a:schemeClr val="accent1"/>
                </a:solidFill>
              </a:defRPr>
            </a:lvl2pPr>
            <a:lvl3pPr marL="630238" indent="-173038">
              <a:buClr>
                <a:schemeClr val="tx2"/>
              </a:buClr>
              <a:buFont typeface="Arial" panose="020B0604020202020204" pitchFamily="34" charset="0"/>
              <a:buChar char="•"/>
              <a:defRPr sz="14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1"/>
          <p:cNvSpPr>
            <a:spLocks noGrp="1"/>
          </p:cNvSpPr>
          <p:nvPr>
            <p:ph type="title" hasCustomPrompt="1"/>
          </p:nvPr>
        </p:nvSpPr>
        <p:spPr>
          <a:xfrm>
            <a:off x="252413" y="348333"/>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n-US" dirty="0"/>
              <a:t>Click To Edit Section Title</a:t>
            </a:r>
          </a:p>
        </p:txBody>
      </p:sp>
      <p:sp>
        <p:nvSpPr>
          <p:cNvPr id="23" name="Rectangle 22"/>
          <p:cNvSpPr/>
          <p:nvPr userDrawn="1"/>
        </p:nvSpPr>
        <p:spPr>
          <a:xfrm rot="5400000">
            <a:off x="1854991" y="2385218"/>
            <a:ext cx="5143498" cy="3730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4" hasCustomPrompt="1"/>
          </p:nvPr>
        </p:nvSpPr>
        <p:spPr>
          <a:xfrm>
            <a:off x="4240208" y="0"/>
            <a:ext cx="746127" cy="51435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1857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58056" y="2175153"/>
            <a:ext cx="8633531" cy="369332"/>
          </a:xfrm>
          <a:prstGeom prst="rect">
            <a:avLst/>
          </a:prstGeom>
        </p:spPr>
        <p:txBody>
          <a:bodyPr lIns="0" tIns="0" rIns="0" bIns="0" anchor="ctr" anchorCtr="0">
            <a:noAutofit/>
          </a:bodyPr>
          <a:lstStyle>
            <a:lvl1pPr algn="l">
              <a:defRPr sz="24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258056" y="2634497"/>
            <a:ext cx="8633531" cy="215444"/>
          </a:xfrm>
          <a:prstGeom prst="rect">
            <a:avLst/>
          </a:prstGeom>
        </p:spPr>
        <p:txBody>
          <a:bodyPr lIns="0" tIns="0" rIns="0" bIns="0" anchor="ctr" anchorCtr="0">
            <a:noAutofit/>
          </a:bodyPr>
          <a:lstStyle>
            <a:lvl1pPr marL="0" indent="0">
              <a:buNone/>
              <a:defRPr sz="1400"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5483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Tree>
    <p:extLst>
      <p:ext uri="{BB962C8B-B14F-4D97-AF65-F5344CB8AC3E}">
        <p14:creationId xmlns:p14="http://schemas.microsoft.com/office/powerpoint/2010/main" val="25216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0CFA61DE-E76A-4E36-B8A3-2DE3C26667D4}"/>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154865921"/>
      </p:ext>
    </p:extLst>
  </p:cSld>
  <p:clrMap bg1="lt1" tx1="dk1" bg2="lt2" tx2="dk2" accent1="accent1" accent2="accent2" accent3="accent3" accent4="accent4" accent5="accent5" accent6="accent6" hlink="hlink" folHlink="folHlink"/>
  <p:sldLayoutIdLst>
    <p:sldLayoutId id="2147483667" r:id="rId1"/>
    <p:sldLayoutId id="2147483714" r:id="rId2"/>
    <p:sldLayoutId id="2147483715" r:id="rId3"/>
    <p:sldLayoutId id="2147483716" r:id="rId4"/>
    <p:sldLayoutId id="2147483717" r:id="rId5"/>
    <p:sldLayoutId id="214748372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dt="0"/>
  <p:txStyles>
    <p:titleStyle>
      <a:lvl1pPr algn="ctr" defTabSz="457184" rtl="0" eaLnBrk="1" latinLnBrk="0" hangingPunct="1">
        <a:spcBef>
          <a:spcPct val="0"/>
        </a:spcBef>
        <a:buNone/>
        <a:defRPr sz="4400" kern="1200">
          <a:solidFill>
            <a:schemeClr val="tx1"/>
          </a:solidFill>
          <a:latin typeface="+mj-lt"/>
          <a:ea typeface="+mj-ea"/>
          <a:cs typeface="+mj-cs"/>
        </a:defRPr>
      </a:lvl1pPr>
    </p:titleStyle>
    <p:bodyStyle>
      <a:lvl1pPr marL="342888" indent="-342888" algn="l" defTabSz="457184" rtl="0" eaLnBrk="1" latinLnBrk="0" hangingPunct="1">
        <a:spcBef>
          <a:spcPct val="20000"/>
        </a:spcBef>
        <a:buFont typeface="Arial"/>
        <a:buChar char="•"/>
        <a:defRPr sz="3200" kern="1200">
          <a:solidFill>
            <a:schemeClr val="tx1"/>
          </a:solidFill>
          <a:latin typeface="+mn-lt"/>
          <a:ea typeface="+mn-ea"/>
          <a:cs typeface="+mn-cs"/>
        </a:defRPr>
      </a:lvl1pPr>
      <a:lvl2pPr marL="742924" indent="-285740" algn="l" defTabSz="457184" rtl="0" eaLnBrk="1" latinLnBrk="0" hangingPunct="1">
        <a:spcBef>
          <a:spcPct val="20000"/>
        </a:spcBef>
        <a:buFont typeface="Arial"/>
        <a:buChar char="–"/>
        <a:defRPr sz="2800" kern="1200">
          <a:solidFill>
            <a:schemeClr val="tx1"/>
          </a:solidFill>
          <a:latin typeface="+mn-lt"/>
          <a:ea typeface="+mn-ea"/>
          <a:cs typeface="+mn-cs"/>
        </a:defRPr>
      </a:lvl2pPr>
      <a:lvl3pPr marL="1142960" indent="-228592" algn="l" defTabSz="457184" rtl="0" eaLnBrk="1" latinLnBrk="0" hangingPunct="1">
        <a:spcBef>
          <a:spcPct val="20000"/>
        </a:spcBef>
        <a:buFont typeface="Arial"/>
        <a:buChar char="•"/>
        <a:defRPr sz="2400" kern="1200">
          <a:solidFill>
            <a:schemeClr val="tx1"/>
          </a:solidFill>
          <a:latin typeface="+mn-lt"/>
          <a:ea typeface="+mn-ea"/>
          <a:cs typeface="+mn-cs"/>
        </a:defRPr>
      </a:lvl3pPr>
      <a:lvl4pPr marL="1600144" indent="-228592" algn="l" defTabSz="457184" rtl="0" eaLnBrk="1" latinLnBrk="0" hangingPunct="1">
        <a:spcBef>
          <a:spcPct val="20000"/>
        </a:spcBef>
        <a:buFont typeface="Arial"/>
        <a:buChar char="–"/>
        <a:defRPr sz="2000" kern="1200">
          <a:solidFill>
            <a:schemeClr val="tx1"/>
          </a:solidFill>
          <a:latin typeface="+mn-lt"/>
          <a:ea typeface="+mn-ea"/>
          <a:cs typeface="+mn-cs"/>
        </a:defRPr>
      </a:lvl4pPr>
      <a:lvl5pPr marL="2057328" indent="-228592" algn="l" defTabSz="457184" rtl="0" eaLnBrk="1" latinLnBrk="0" hangingPunct="1">
        <a:spcBef>
          <a:spcPct val="20000"/>
        </a:spcBef>
        <a:buFont typeface="Arial"/>
        <a:buChar char="»"/>
        <a:defRPr sz="2000" kern="1200">
          <a:solidFill>
            <a:schemeClr val="tx1"/>
          </a:solidFill>
          <a:latin typeface="+mn-lt"/>
          <a:ea typeface="+mn-ea"/>
          <a:cs typeface="+mn-cs"/>
        </a:defRPr>
      </a:lvl5pPr>
      <a:lvl6pPr marL="2514511" indent="-228592" algn="l" defTabSz="457184" rtl="0" eaLnBrk="1" latinLnBrk="0" hangingPunct="1">
        <a:spcBef>
          <a:spcPct val="20000"/>
        </a:spcBef>
        <a:buFont typeface="Arial"/>
        <a:buChar char="•"/>
        <a:defRPr sz="2000" kern="1200">
          <a:solidFill>
            <a:schemeClr val="tx1"/>
          </a:solidFill>
          <a:latin typeface="+mn-lt"/>
          <a:ea typeface="+mn-ea"/>
          <a:cs typeface="+mn-cs"/>
        </a:defRPr>
      </a:lvl6pPr>
      <a:lvl7pPr marL="2971695" indent="-228592" algn="l" defTabSz="457184" rtl="0" eaLnBrk="1" latinLnBrk="0" hangingPunct="1">
        <a:spcBef>
          <a:spcPct val="20000"/>
        </a:spcBef>
        <a:buFont typeface="Arial"/>
        <a:buChar char="•"/>
        <a:defRPr sz="2000" kern="1200">
          <a:solidFill>
            <a:schemeClr val="tx1"/>
          </a:solidFill>
          <a:latin typeface="+mn-lt"/>
          <a:ea typeface="+mn-ea"/>
          <a:cs typeface="+mn-cs"/>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7"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4"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4" cstate="print"/>
          <a:stretch>
            <a:fillRect/>
          </a:stretch>
        </p:blipFill>
        <p:spPr>
          <a:xfrm>
            <a:off x="7067034" y="4494997"/>
            <a:ext cx="2041798" cy="562953"/>
          </a:xfrm>
          <a:prstGeom prst="rect">
            <a:avLst/>
          </a:prstGeom>
        </p:spPr>
      </p:pic>
      <p:sp>
        <p:nvSpPr>
          <p:cNvPr id="3"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C64D3481-5023-422C-BBF8-3D5E2885D17D}"/>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699579025"/>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1" r:id="rId3"/>
    <p:sldLayoutId id="2147483676" r:id="rId4"/>
    <p:sldLayoutId id="2147483653" r:id="rId5"/>
    <p:sldLayoutId id="2147483661" r:id="rId6"/>
    <p:sldLayoutId id="2147483677" r:id="rId7"/>
    <p:sldLayoutId id="2147483660" r:id="rId8"/>
    <p:sldLayoutId id="2147483713" r:id="rId9"/>
    <p:sldLayoutId id="2147483678" r:id="rId10"/>
    <p:sldLayoutId id="2147483709" r:id="rId11"/>
    <p:sldLayoutId id="2147483710" r:id="rId12"/>
  </p:sldLayoutIdLst>
  <p:hf hdr="0" dt="0"/>
  <p:txStyles>
    <p:titleStyle>
      <a:lvl1pPr algn="l" defTabSz="457184" rtl="0" eaLnBrk="1" latinLnBrk="0" hangingPunct="1">
        <a:spcBef>
          <a:spcPct val="0"/>
        </a:spcBef>
        <a:buNone/>
        <a:defRPr sz="2400" kern="1200">
          <a:solidFill>
            <a:srgbClr val="36C746"/>
          </a:solidFill>
          <a:latin typeface="Arial"/>
          <a:ea typeface="+mj-ea"/>
          <a:cs typeface="Arial"/>
        </a:defRPr>
      </a:lvl1pPr>
    </p:titleStyle>
    <p:body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83DE8D-D59B-46F3-9769-3A046C5F5223}"/>
              </a:ext>
            </a:extLst>
          </p:cNvPr>
          <p:cNvSpPr/>
          <p:nvPr/>
        </p:nvSpPr>
        <p:spPr>
          <a:xfrm>
            <a:off x="0" y="-1"/>
            <a:ext cx="9144000" cy="357363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11"/>
          <p:cNvSpPr>
            <a:spLocks noGrp="1"/>
          </p:cNvSpPr>
          <p:nvPr>
            <p:ph type="ctrTitle"/>
          </p:nvPr>
        </p:nvSpPr>
        <p:spPr>
          <a:xfrm>
            <a:off x="501414" y="1000448"/>
            <a:ext cx="4087937" cy="1634376"/>
          </a:xfrm>
        </p:spPr>
        <p:txBody>
          <a:bodyPr/>
          <a:lstStyle/>
          <a:p>
            <a:pPr algn="ctr"/>
            <a:r>
              <a:rPr lang="fi-FI" dirty="0">
                <a:solidFill>
                  <a:schemeClr val="tx1">
                    <a:lumMod val="50000"/>
                    <a:lumOff val="50000"/>
                  </a:schemeClr>
                </a:solidFill>
              </a:rPr>
              <a:t>Schneider Electric SISTEMA libraries 05-2025 </a:t>
            </a:r>
            <a:endParaRPr lang="en-US" dirty="0"/>
          </a:p>
        </p:txBody>
      </p:sp>
      <p:sp>
        <p:nvSpPr>
          <p:cNvPr id="13" name="Subtitle 12"/>
          <p:cNvSpPr>
            <a:spLocks noGrp="1"/>
          </p:cNvSpPr>
          <p:nvPr>
            <p:ph type="subTitle" idx="1"/>
          </p:nvPr>
        </p:nvSpPr>
        <p:spPr/>
        <p:txBody>
          <a:bodyPr/>
          <a:lstStyle/>
          <a:p>
            <a:r>
              <a:rPr lang="de-DE" dirty="0">
                <a:solidFill>
                  <a:schemeClr val="tx1">
                    <a:lumMod val="50000"/>
                    <a:lumOff val="50000"/>
                  </a:schemeClr>
                </a:solidFill>
              </a:rPr>
              <a:t>Changes log</a:t>
            </a:r>
            <a:endParaRPr lang="en-US" dirty="0">
              <a:solidFill>
                <a:schemeClr val="tx1">
                  <a:lumMod val="50000"/>
                  <a:lumOff val="50000"/>
                </a:schemeClr>
              </a:solidFill>
            </a:endParaRPr>
          </a:p>
          <a:p>
            <a:endParaRPr lang="en-US" dirty="0"/>
          </a:p>
        </p:txBody>
      </p:sp>
      <p:sp>
        <p:nvSpPr>
          <p:cNvPr id="15" name="Text Placeholder 14"/>
          <p:cNvSpPr>
            <a:spLocks noGrp="1"/>
          </p:cNvSpPr>
          <p:nvPr>
            <p:ph type="body" sz="quarter" idx="15"/>
          </p:nvPr>
        </p:nvSpPr>
        <p:spPr/>
        <p:txBody>
          <a:bodyPr lIns="91437" tIns="45718" rIns="91437" bIns="45718" anchor="t"/>
          <a:lstStyle/>
          <a:p>
            <a:pPr marL="177800" indent="-1905"/>
            <a:r>
              <a:rPr lang="fi-FI" dirty="0">
                <a:ea typeface="+mn-lt"/>
                <a:cs typeface="+mn-lt"/>
              </a:rPr>
              <a:t>Industrial Automation / Digital Factory / Motion Control -</a:t>
            </a:r>
            <a:r>
              <a:rPr lang="fi-FI" dirty="0"/>
              <a:t> Safety Offer Management											 </a:t>
            </a:r>
            <a:endParaRPr lang="en-US" dirty="0"/>
          </a:p>
          <a:p>
            <a:pPr marL="177800" indent="-1905"/>
            <a:endParaRPr lang="fi-FI" dirty="0">
              <a:cs typeface="Arial"/>
            </a:endParaRPr>
          </a:p>
          <a:p>
            <a:pPr marL="177800" indent="-1905"/>
            <a:r>
              <a:rPr lang="de-DE" dirty="0"/>
              <a:t>05-2025</a:t>
            </a:r>
            <a:endParaRPr lang="en-US" dirty="0">
              <a:cs typeface="Arial"/>
            </a:endParaRPr>
          </a:p>
          <a:p>
            <a:pPr marL="177800" indent="-1905"/>
            <a:endParaRPr lang="en-US" dirty="0">
              <a:cs typeface="Arial"/>
            </a:endParaRPr>
          </a:p>
        </p:txBody>
      </p:sp>
      <p:pic>
        <p:nvPicPr>
          <p:cNvPr id="4" name="Picture 3">
            <a:extLst>
              <a:ext uri="{FF2B5EF4-FFF2-40B4-BE49-F238E27FC236}">
                <a16:creationId xmlns:a16="http://schemas.microsoft.com/office/drawing/2014/main" id="{7AAA2854-108B-485C-98F6-98C13E90EE77}"/>
              </a:ext>
            </a:extLst>
          </p:cNvPr>
          <p:cNvPicPr>
            <a:picLocks noChangeAspect="1"/>
          </p:cNvPicPr>
          <p:nvPr/>
        </p:nvPicPr>
        <p:blipFill>
          <a:blip r:embed="rId3"/>
          <a:stretch>
            <a:fillRect/>
          </a:stretch>
        </p:blipFill>
        <p:spPr>
          <a:xfrm>
            <a:off x="5697991" y="-2311"/>
            <a:ext cx="3442677" cy="2754142"/>
          </a:xfrm>
          <a:prstGeom prst="rect">
            <a:avLst/>
          </a:prstGeom>
        </p:spPr>
      </p:pic>
      <p:pic>
        <p:nvPicPr>
          <p:cNvPr id="7" name="Picture 6">
            <a:extLst>
              <a:ext uri="{FF2B5EF4-FFF2-40B4-BE49-F238E27FC236}">
                <a16:creationId xmlns:a16="http://schemas.microsoft.com/office/drawing/2014/main" id="{6E993AAA-C3AE-709B-E979-78D94DEF2C32}"/>
              </a:ext>
            </a:extLst>
          </p:cNvPr>
          <p:cNvPicPr>
            <a:picLocks noChangeAspect="1"/>
          </p:cNvPicPr>
          <p:nvPr/>
        </p:nvPicPr>
        <p:blipFill>
          <a:blip r:embed="rId4"/>
          <a:stretch>
            <a:fillRect/>
          </a:stretch>
        </p:blipFill>
        <p:spPr>
          <a:xfrm>
            <a:off x="4461255" y="440794"/>
            <a:ext cx="3564109" cy="312572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2</a:t>
            </a:fld>
            <a:endParaRPr lang="en-US" dirty="0"/>
          </a:p>
        </p:txBody>
      </p:sp>
      <p:sp>
        <p:nvSpPr>
          <p:cNvPr id="5" name="Content Placeholder 4"/>
          <p:cNvSpPr>
            <a:spLocks noGrp="1"/>
          </p:cNvSpPr>
          <p:nvPr>
            <p:ph sz="quarter" idx="31"/>
          </p:nvPr>
        </p:nvSpPr>
        <p:spPr/>
        <p:txBody>
          <a:bodyPr vert="horz" wrap="square" lIns="0" tIns="0" rIns="0" bIns="0" rtlCol="0" anchor="t">
            <a:noAutofit/>
          </a:bodyPr>
          <a:lstStyle/>
          <a:p>
            <a:pPr marL="15874" indent="0"/>
            <a:r>
              <a:rPr lang="fi-FI" dirty="0"/>
              <a:t>Input devices</a:t>
            </a:r>
          </a:p>
          <a:p>
            <a:pPr marL="490530" lvl="1" indent="-285750"/>
            <a:r>
              <a:rPr lang="fi-FI" dirty="0"/>
              <a:t>Libraries have been updated</a:t>
            </a:r>
            <a:endParaRPr lang="de-DE" dirty="0"/>
          </a:p>
          <a:p>
            <a:pPr marL="490530" lvl="1" indent="-285750"/>
            <a:r>
              <a:rPr lang="de-DE" dirty="0"/>
              <a:t>Remotion </a:t>
            </a:r>
            <a:r>
              <a:rPr lang="de-DE" dirty="0" err="1"/>
              <a:t>of</a:t>
            </a:r>
            <a:r>
              <a:rPr lang="de-DE" dirty="0"/>
              <a:t> </a:t>
            </a:r>
            <a:r>
              <a:rPr lang="de-DE" dirty="0" err="1"/>
              <a:t>the</a:t>
            </a:r>
            <a:r>
              <a:rPr lang="de-DE" dirty="0"/>
              <a:t> </a:t>
            </a:r>
            <a:r>
              <a:rPr lang="de-DE" dirty="0" err="1"/>
              <a:t>Telemecanique</a:t>
            </a:r>
            <a:r>
              <a:rPr lang="de-DE" dirty="0"/>
              <a:t> Sensors </a:t>
            </a:r>
            <a:r>
              <a:rPr lang="de-DE" dirty="0" err="1"/>
              <a:t>devices</a:t>
            </a:r>
            <a:endParaRPr lang="de-DE" dirty="0"/>
          </a:p>
          <a:p>
            <a:pPr marL="15874" indent="0"/>
            <a:r>
              <a:rPr lang="fi-FI" dirty="0"/>
              <a:t>Processing devices</a:t>
            </a:r>
          </a:p>
          <a:p>
            <a:pPr marL="490530" lvl="1" indent="-285750"/>
            <a:r>
              <a:rPr lang="fi-FI" dirty="0"/>
              <a:t>Libraries have been updated </a:t>
            </a:r>
          </a:p>
          <a:p>
            <a:pPr marL="15874" indent="0"/>
            <a:r>
              <a:rPr lang="fi-FI" dirty="0"/>
              <a:t>Output devices</a:t>
            </a:r>
          </a:p>
          <a:p>
            <a:pPr marL="490220" lvl="1" indent="-285750"/>
            <a:r>
              <a:rPr lang="fi-FI" dirty="0"/>
              <a:t>Libraries have been updated </a:t>
            </a:r>
          </a:p>
          <a:p>
            <a:pPr marL="490220" lvl="1" indent="-285750"/>
            <a:endParaRPr lang="en-US" dirty="0"/>
          </a:p>
          <a:p>
            <a:pPr marL="301624" indent="-285750"/>
            <a:endParaRPr lang="en-US" dirty="0"/>
          </a:p>
          <a:p>
            <a:pPr marL="15874" indent="0"/>
            <a:endParaRPr lang="en-US" dirty="0"/>
          </a:p>
        </p:txBody>
      </p:sp>
      <p:sp>
        <p:nvSpPr>
          <p:cNvPr id="6" name="Text Placeholder 5"/>
          <p:cNvSpPr>
            <a:spLocks noGrp="1"/>
          </p:cNvSpPr>
          <p:nvPr>
            <p:ph type="body" sz="quarter" idx="32"/>
          </p:nvPr>
        </p:nvSpPr>
        <p:spPr/>
        <p:txBody>
          <a:bodyPr/>
          <a:lstStyle/>
          <a:p>
            <a:r>
              <a:rPr lang="fi-FI" dirty="0"/>
              <a:t>Table of contents</a:t>
            </a:r>
          </a:p>
        </p:txBody>
      </p:sp>
      <p:sp>
        <p:nvSpPr>
          <p:cNvPr id="2" name="TextBox 1">
            <a:extLst>
              <a:ext uri="{FF2B5EF4-FFF2-40B4-BE49-F238E27FC236}">
                <a16:creationId xmlns:a16="http://schemas.microsoft.com/office/drawing/2014/main" id="{A332A2E1-DB31-48A8-B4AB-1BB7C032F7CD}"/>
              </a:ext>
            </a:extLst>
          </p:cNvPr>
          <p:cNvSpPr txBox="1"/>
          <p:nvPr/>
        </p:nvSpPr>
        <p:spPr>
          <a:xfrm>
            <a:off x="252413" y="599519"/>
            <a:ext cx="5737468" cy="369332"/>
          </a:xfrm>
          <a:prstGeom prst="rect">
            <a:avLst/>
          </a:prstGeom>
          <a:noFill/>
        </p:spPr>
        <p:txBody>
          <a:bodyPr wrap="none" rtlCol="0">
            <a:spAutoFit/>
          </a:bodyPr>
          <a:lstStyle/>
          <a:p>
            <a:r>
              <a:rPr lang="fi-FI" dirty="0">
                <a:solidFill>
                  <a:schemeClr val="tx1">
                    <a:lumMod val="50000"/>
                    <a:lumOff val="50000"/>
                  </a:schemeClr>
                </a:solidFill>
              </a:rPr>
              <a:t>Created with Sistema version 3.0.2 build 1 (May 2025)</a:t>
            </a:r>
          </a:p>
        </p:txBody>
      </p:sp>
    </p:spTree>
    <p:extLst>
      <p:ext uri="{BB962C8B-B14F-4D97-AF65-F5344CB8AC3E}">
        <p14:creationId xmlns:p14="http://schemas.microsoft.com/office/powerpoint/2010/main" val="3808212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3</a:t>
            </a:fld>
            <a:endParaRPr lang="en-US" dirty="0"/>
          </a:p>
        </p:txBody>
      </p:sp>
      <p:sp>
        <p:nvSpPr>
          <p:cNvPr id="5" name="Content Placeholder 4"/>
          <p:cNvSpPr>
            <a:spLocks noGrp="1"/>
          </p:cNvSpPr>
          <p:nvPr>
            <p:ph sz="quarter" idx="31"/>
          </p:nvPr>
        </p:nvSpPr>
        <p:spPr>
          <a:xfrm>
            <a:off x="258055" y="1203325"/>
            <a:ext cx="6039113" cy="3176589"/>
          </a:xfrm>
        </p:spPr>
        <p:txBody>
          <a:bodyPr/>
          <a:lstStyle/>
          <a:p>
            <a:pPr marL="15874" indent="0"/>
            <a:r>
              <a:rPr lang="fi-FI" dirty="0"/>
              <a:t>Input devices updated library</a:t>
            </a:r>
          </a:p>
          <a:p>
            <a:pPr marL="490530" lvl="1" indent="-285750">
              <a:spcBef>
                <a:spcPts val="0"/>
              </a:spcBef>
              <a:spcAft>
                <a:spcPts val="0"/>
              </a:spcAft>
            </a:pPr>
            <a:r>
              <a:rPr lang="en-US" dirty="0"/>
              <a:t>The Sistema libraries have been updated so that the devices can work one at a time with</a:t>
            </a:r>
            <a:r>
              <a:rPr lang="fi-FI" dirty="0"/>
              <a:t>:</a:t>
            </a:r>
          </a:p>
          <a:p>
            <a:pPr marL="666736" lvl="2" indent="-285750">
              <a:spcBef>
                <a:spcPts val="0"/>
              </a:spcBef>
              <a:spcAft>
                <a:spcPts val="0"/>
              </a:spcAft>
              <a:buFont typeface="Wingdings" panose="05000000000000000000" pitchFamily="2" charset="2"/>
              <a:buChar char="Ø"/>
            </a:pPr>
            <a:r>
              <a:rPr lang="fi-FI" dirty="0"/>
              <a:t>Either Sistema library version 2.0.0 (Library200)</a:t>
            </a:r>
          </a:p>
          <a:p>
            <a:pPr marL="666736" lvl="2" indent="-285750">
              <a:spcBef>
                <a:spcPts val="0"/>
              </a:spcBef>
              <a:spcAft>
                <a:spcPts val="0"/>
              </a:spcAft>
              <a:buFont typeface="Wingdings" panose="05000000000000000000" pitchFamily="2" charset="2"/>
              <a:buChar char="Ø"/>
            </a:pPr>
            <a:r>
              <a:rPr lang="fi-FI" dirty="0"/>
              <a:t>Or Sistema library version 3.0.2 Build 1 (Library300)</a:t>
            </a:r>
            <a:endParaRPr lang="de-DE" dirty="0"/>
          </a:p>
          <a:p>
            <a:pPr marL="490530" lvl="1" indent="-285750"/>
            <a:r>
              <a:rPr lang="de-DE" dirty="0"/>
              <a:t>Remotion </a:t>
            </a:r>
            <a:r>
              <a:rPr lang="de-DE" dirty="0" err="1"/>
              <a:t>of</a:t>
            </a:r>
            <a:r>
              <a:rPr lang="de-DE" dirty="0"/>
              <a:t> </a:t>
            </a:r>
            <a:r>
              <a:rPr lang="de-DE" dirty="0" err="1"/>
              <a:t>the</a:t>
            </a:r>
            <a:r>
              <a:rPr lang="de-DE" dirty="0"/>
              <a:t> </a:t>
            </a:r>
            <a:r>
              <a:rPr lang="de-DE" dirty="0" err="1"/>
              <a:t>Telemecanique</a:t>
            </a:r>
            <a:r>
              <a:rPr lang="de-DE" dirty="0"/>
              <a:t> Sensors </a:t>
            </a:r>
            <a:r>
              <a:rPr lang="de-DE" dirty="0" err="1"/>
              <a:t>devices</a:t>
            </a:r>
            <a:r>
              <a:rPr lang="de-DE" dirty="0"/>
              <a:t> on </a:t>
            </a:r>
            <a:r>
              <a:rPr lang="de-DE" dirty="0" err="1"/>
              <a:t>both</a:t>
            </a:r>
            <a:r>
              <a:rPr lang="de-DE" dirty="0"/>
              <a:t> </a:t>
            </a:r>
            <a:r>
              <a:rPr lang="de-DE" dirty="0" err="1"/>
              <a:t>libraries</a:t>
            </a:r>
            <a:r>
              <a:rPr lang="de-DE" dirty="0"/>
              <a:t>.</a:t>
            </a:r>
          </a:p>
          <a:p>
            <a:pPr marL="204780" lvl="1" indent="0">
              <a:buNone/>
            </a:pPr>
            <a:r>
              <a:rPr lang="de-DE" dirty="0"/>
              <a:t>(</a:t>
            </a:r>
            <a:r>
              <a:rPr lang="de-DE" dirty="0" err="1"/>
              <a:t>Telemecanique</a:t>
            </a:r>
            <a:r>
              <a:rPr lang="de-DE" dirty="0"/>
              <a:t> Sensors </a:t>
            </a:r>
            <a:r>
              <a:rPr lang="de-DE" dirty="0" err="1"/>
              <a:t>company</a:t>
            </a:r>
            <a:r>
              <a:rPr lang="de-DE" dirty="0"/>
              <a:t> </a:t>
            </a:r>
            <a:r>
              <a:rPr lang="de-DE" dirty="0" err="1"/>
              <a:t>has</a:t>
            </a:r>
            <a:r>
              <a:rPr lang="de-DE" dirty="0"/>
              <a:t> </a:t>
            </a:r>
            <a:r>
              <a:rPr lang="de-DE" dirty="0" err="1"/>
              <a:t>been</a:t>
            </a:r>
            <a:r>
              <a:rPr lang="de-DE" dirty="0"/>
              <a:t> </a:t>
            </a:r>
            <a:r>
              <a:rPr lang="de-DE" dirty="0" err="1"/>
              <a:t>acquired</a:t>
            </a:r>
            <a:r>
              <a:rPr lang="de-DE" dirty="0"/>
              <a:t> </a:t>
            </a:r>
            <a:r>
              <a:rPr lang="de-DE" dirty="0" err="1"/>
              <a:t>by</a:t>
            </a:r>
            <a:r>
              <a:rPr lang="de-DE" dirty="0"/>
              <a:t> </a:t>
            </a:r>
            <a:r>
              <a:rPr lang="de-DE" dirty="0" err="1"/>
              <a:t>Yageo</a:t>
            </a:r>
            <a:r>
              <a:rPr lang="de-DE" dirty="0"/>
              <a:t> Group on </a:t>
            </a:r>
            <a:r>
              <a:rPr lang="de-DE" dirty="0" err="1"/>
              <a:t>October</a:t>
            </a:r>
            <a:r>
              <a:rPr lang="de-DE" dirty="0"/>
              <a:t> 31</a:t>
            </a:r>
            <a:r>
              <a:rPr lang="de-DE" baseline="30000" dirty="0"/>
              <a:t>st</a:t>
            </a:r>
            <a:r>
              <a:rPr lang="de-DE" dirty="0"/>
              <a:t>, 2023).</a:t>
            </a:r>
            <a:endParaRPr lang="fi-FI" dirty="0"/>
          </a:p>
          <a:p>
            <a:pPr marL="204780" lvl="1" indent="0">
              <a:buNone/>
            </a:pPr>
            <a:endParaRPr lang="de-DE" b="1" dirty="0"/>
          </a:p>
        </p:txBody>
      </p:sp>
      <p:sp>
        <p:nvSpPr>
          <p:cNvPr id="6" name="Text Placeholder 5"/>
          <p:cNvSpPr>
            <a:spLocks noGrp="1"/>
          </p:cNvSpPr>
          <p:nvPr>
            <p:ph type="body" sz="quarter" idx="32"/>
          </p:nvPr>
        </p:nvSpPr>
        <p:spPr/>
        <p:txBody>
          <a:bodyPr/>
          <a:lstStyle/>
          <a:p>
            <a:r>
              <a:rPr lang="fi-FI" dirty="0"/>
              <a:t>Input</a:t>
            </a:r>
            <a:endParaRPr lang="en-US" dirty="0"/>
          </a:p>
        </p:txBody>
      </p:sp>
      <p:sp>
        <p:nvSpPr>
          <p:cNvPr id="7" name="Text Placeholder 6"/>
          <p:cNvSpPr>
            <a:spLocks noGrp="1"/>
          </p:cNvSpPr>
          <p:nvPr>
            <p:ph type="body" sz="quarter" idx="33"/>
          </p:nvPr>
        </p:nvSpPr>
        <p:spPr/>
        <p:txBody>
          <a:bodyPr/>
          <a:lstStyle/>
          <a:p>
            <a:r>
              <a:rPr lang="fi-FI" dirty="0"/>
              <a:t>Input devices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4</a:t>
            </a:fld>
            <a:endParaRPr lang="en-US" dirty="0"/>
          </a:p>
        </p:txBody>
      </p:sp>
      <p:sp>
        <p:nvSpPr>
          <p:cNvPr id="5" name="Content Placeholder 4"/>
          <p:cNvSpPr>
            <a:spLocks noGrp="1"/>
          </p:cNvSpPr>
          <p:nvPr>
            <p:ph sz="quarter" idx="31"/>
          </p:nvPr>
        </p:nvSpPr>
        <p:spPr>
          <a:xfrm>
            <a:off x="258054" y="1203325"/>
            <a:ext cx="6220383" cy="3266640"/>
          </a:xfrm>
        </p:spPr>
        <p:txBody>
          <a:bodyPr/>
          <a:lstStyle/>
          <a:p>
            <a:pPr marL="15874" indent="0"/>
            <a:r>
              <a:rPr lang="fi-FI" dirty="0"/>
              <a:t>Processing devices updated library</a:t>
            </a:r>
            <a:endParaRPr lang="en-US" dirty="0"/>
          </a:p>
          <a:p>
            <a:pPr marL="490530" lvl="1" indent="-285750">
              <a:spcBef>
                <a:spcPts val="0"/>
              </a:spcBef>
              <a:spcAft>
                <a:spcPts val="0"/>
              </a:spcAft>
            </a:pPr>
            <a:r>
              <a:rPr lang="en-US" dirty="0"/>
              <a:t>The Sistema libraries have been updated so that the devices can work one at a time with</a:t>
            </a:r>
            <a:r>
              <a:rPr lang="fi-FI" dirty="0"/>
              <a:t>:</a:t>
            </a:r>
          </a:p>
          <a:p>
            <a:pPr marL="666736" lvl="2" indent="-285750">
              <a:spcBef>
                <a:spcPts val="0"/>
              </a:spcBef>
              <a:spcAft>
                <a:spcPts val="0"/>
              </a:spcAft>
              <a:buFont typeface="Wingdings" panose="05000000000000000000" pitchFamily="2" charset="2"/>
              <a:buChar char="Ø"/>
            </a:pPr>
            <a:r>
              <a:rPr lang="fi-FI" dirty="0"/>
              <a:t>Either Sistema library version 2.0.0 (Library200)</a:t>
            </a:r>
          </a:p>
          <a:p>
            <a:pPr marL="666736" lvl="2" indent="-285750">
              <a:spcBef>
                <a:spcPts val="0"/>
              </a:spcBef>
              <a:spcAft>
                <a:spcPts val="0"/>
              </a:spcAft>
              <a:buFont typeface="Wingdings" panose="05000000000000000000" pitchFamily="2" charset="2"/>
              <a:buChar char="Ø"/>
            </a:pPr>
            <a:r>
              <a:rPr lang="fi-FI" dirty="0"/>
              <a:t>Or Sistema library version 3.0.2 Build 1 (Library300)</a:t>
            </a:r>
            <a:endParaRPr lang="de-DE" dirty="0"/>
          </a:p>
        </p:txBody>
      </p:sp>
      <p:sp>
        <p:nvSpPr>
          <p:cNvPr id="6" name="Text Placeholder 5"/>
          <p:cNvSpPr>
            <a:spLocks noGrp="1"/>
          </p:cNvSpPr>
          <p:nvPr>
            <p:ph type="body" sz="quarter" idx="32"/>
          </p:nvPr>
        </p:nvSpPr>
        <p:spPr>
          <a:xfrm>
            <a:off x="252413" y="216935"/>
            <a:ext cx="8647112" cy="369332"/>
          </a:xfrm>
        </p:spPr>
        <p:txBody>
          <a:bodyPr/>
          <a:lstStyle/>
          <a:p>
            <a:r>
              <a:rPr lang="fi-FI" dirty="0"/>
              <a:t>Processing</a:t>
            </a:r>
            <a:endParaRPr lang="en-US" dirty="0"/>
          </a:p>
        </p:txBody>
      </p:sp>
      <p:sp>
        <p:nvSpPr>
          <p:cNvPr id="7" name="Text Placeholder 6"/>
          <p:cNvSpPr>
            <a:spLocks noGrp="1"/>
          </p:cNvSpPr>
          <p:nvPr>
            <p:ph type="body" sz="quarter" idx="33"/>
          </p:nvPr>
        </p:nvSpPr>
        <p:spPr/>
        <p:txBody>
          <a:bodyPr/>
          <a:lstStyle/>
          <a:p>
            <a:r>
              <a:rPr lang="fi-FI" dirty="0"/>
              <a:t>Processing devices</a:t>
            </a:r>
            <a:endParaRPr lang="en-US" dirty="0"/>
          </a:p>
        </p:txBody>
      </p:sp>
    </p:spTree>
    <p:extLst>
      <p:ext uri="{BB962C8B-B14F-4D97-AF65-F5344CB8AC3E}">
        <p14:creationId xmlns:p14="http://schemas.microsoft.com/office/powerpoint/2010/main" val="4069803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5</a:t>
            </a:fld>
            <a:endParaRPr lang="en-US" dirty="0"/>
          </a:p>
        </p:txBody>
      </p:sp>
      <p:sp>
        <p:nvSpPr>
          <p:cNvPr id="5" name="Content Placeholder 4"/>
          <p:cNvSpPr>
            <a:spLocks noGrp="1"/>
          </p:cNvSpPr>
          <p:nvPr>
            <p:ph sz="quarter" idx="31"/>
          </p:nvPr>
        </p:nvSpPr>
        <p:spPr>
          <a:xfrm>
            <a:off x="258054" y="1203325"/>
            <a:ext cx="6374393" cy="3176589"/>
          </a:xfrm>
        </p:spPr>
        <p:txBody>
          <a:bodyPr vert="horz" wrap="square" lIns="0" tIns="0" rIns="0" bIns="0" rtlCol="0" anchor="t">
            <a:noAutofit/>
          </a:bodyPr>
          <a:lstStyle/>
          <a:p>
            <a:pPr marL="15240" indent="0"/>
            <a:r>
              <a:rPr lang="en-US" dirty="0"/>
              <a:t>Output </a:t>
            </a:r>
            <a:r>
              <a:rPr lang="fi-FI" dirty="0"/>
              <a:t>devices updated library</a:t>
            </a:r>
          </a:p>
          <a:p>
            <a:pPr marL="490530" lvl="1" indent="-285750">
              <a:spcBef>
                <a:spcPts val="0"/>
              </a:spcBef>
              <a:spcAft>
                <a:spcPts val="0"/>
              </a:spcAft>
            </a:pPr>
            <a:r>
              <a:rPr lang="en-US" dirty="0"/>
              <a:t>The Sistema libraries have been updated so that the devices can work one at a time with</a:t>
            </a:r>
            <a:r>
              <a:rPr lang="fi-FI" dirty="0"/>
              <a:t>:</a:t>
            </a:r>
          </a:p>
          <a:p>
            <a:pPr marL="666736" lvl="2" indent="-285750">
              <a:spcBef>
                <a:spcPts val="0"/>
              </a:spcBef>
              <a:spcAft>
                <a:spcPts val="0"/>
              </a:spcAft>
              <a:buFont typeface="Wingdings" panose="05000000000000000000" pitchFamily="2" charset="2"/>
              <a:buChar char="Ø"/>
            </a:pPr>
            <a:r>
              <a:rPr lang="fi-FI" dirty="0"/>
              <a:t>Either Sistema library version 2.0.0 (Library200)</a:t>
            </a:r>
          </a:p>
          <a:p>
            <a:pPr marL="666736" lvl="2" indent="-285750">
              <a:spcBef>
                <a:spcPts val="0"/>
              </a:spcBef>
              <a:spcAft>
                <a:spcPts val="0"/>
              </a:spcAft>
              <a:buFont typeface="Wingdings" panose="05000000000000000000" pitchFamily="2" charset="2"/>
              <a:buChar char="Ø"/>
            </a:pPr>
            <a:r>
              <a:rPr lang="fi-FI" dirty="0"/>
              <a:t>Or Sistema library version 3.0.2 Build 1 (Library300)</a:t>
            </a:r>
            <a:endParaRPr lang="de-DE" dirty="0"/>
          </a:p>
          <a:p>
            <a:pPr marL="300990" indent="-285750">
              <a:buFont typeface="Arial" panose="020B0604020202020204" pitchFamily="34" charset="0"/>
              <a:buChar char="•"/>
            </a:pPr>
            <a:endParaRPr lang="en-US" dirty="0"/>
          </a:p>
        </p:txBody>
      </p:sp>
      <p:sp>
        <p:nvSpPr>
          <p:cNvPr id="6" name="Text Placeholder 5"/>
          <p:cNvSpPr>
            <a:spLocks noGrp="1"/>
          </p:cNvSpPr>
          <p:nvPr>
            <p:ph type="body" sz="quarter" idx="32"/>
          </p:nvPr>
        </p:nvSpPr>
        <p:spPr/>
        <p:txBody>
          <a:bodyPr/>
          <a:lstStyle/>
          <a:p>
            <a:r>
              <a:rPr lang="fi-FI" dirty="0"/>
              <a:t>Output</a:t>
            </a:r>
            <a:endParaRPr lang="en-US" dirty="0"/>
          </a:p>
        </p:txBody>
      </p:sp>
      <p:sp>
        <p:nvSpPr>
          <p:cNvPr id="7" name="Text Placeholder 6"/>
          <p:cNvSpPr>
            <a:spLocks noGrp="1"/>
          </p:cNvSpPr>
          <p:nvPr>
            <p:ph type="body" sz="quarter" idx="33"/>
          </p:nvPr>
        </p:nvSpPr>
        <p:spPr>
          <a:xfrm>
            <a:off x="252413" y="683366"/>
            <a:ext cx="8647112" cy="253916"/>
          </a:xfrm>
        </p:spPr>
        <p:txBody>
          <a:bodyPr/>
          <a:lstStyle/>
          <a:p>
            <a:r>
              <a:rPr lang="fi-FI" dirty="0"/>
              <a:t>Output devices</a:t>
            </a:r>
            <a:endParaRPr lang="en-US" dirty="0"/>
          </a:p>
        </p:txBody>
      </p:sp>
      <p:sp>
        <p:nvSpPr>
          <p:cNvPr id="8" name="Content Placeholder 4">
            <a:extLst>
              <a:ext uri="{FF2B5EF4-FFF2-40B4-BE49-F238E27FC236}">
                <a16:creationId xmlns:a16="http://schemas.microsoft.com/office/drawing/2014/main" id="{D6182E45-B872-4832-9C65-109733004DDF}"/>
              </a:ext>
            </a:extLst>
          </p:cNvPr>
          <p:cNvSpPr txBox="1">
            <a:spLocks/>
          </p:cNvSpPr>
          <p:nvPr/>
        </p:nvSpPr>
        <p:spPr>
          <a:xfrm>
            <a:off x="4572000" y="1199642"/>
            <a:ext cx="4313945" cy="3176589"/>
          </a:xfrm>
          <a:prstGeom prst="rect">
            <a:avLst/>
          </a:prstGeom>
        </p:spPr>
        <p:txBody>
          <a:bodyPr vert="horz" wrap="square" lIns="0" tIns="0" rIns="0" bIns="0" rtlCol="0">
            <a:noAutofit/>
          </a:bodyPr>
          <a:lst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69287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3E33DFE420AC4A8BAD9A807C3D9553" ma:contentTypeVersion="9" ma:contentTypeDescription="Create a new document." ma:contentTypeScope="" ma:versionID="9676ec7727f75262ff27783833332c9c">
  <xsd:schema xmlns:xsd="http://www.w3.org/2001/XMLSchema" xmlns:xs="http://www.w3.org/2001/XMLSchema" xmlns:p="http://schemas.microsoft.com/office/2006/metadata/properties" xmlns:ns2="1b4eb457-b239-48ef-bf5a-3e0165cd5638" xmlns:ns3="35bf03a6-627d-48c1-abdc-d0b0a2630eaa" targetNamespace="http://schemas.microsoft.com/office/2006/metadata/properties" ma:root="true" ma:fieldsID="ab79c0547c61d0f90f30dcbb2136ebaa" ns2:_="" ns3:_="">
    <xsd:import namespace="1b4eb457-b239-48ef-bf5a-3e0165cd5638"/>
    <xsd:import namespace="35bf03a6-627d-48c1-abdc-d0b0a2630ea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4eb457-b239-48ef-bf5a-3e0165cd56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3e82df8-f6af-445d-9b0b-5c4dfc7c59a2"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5bf03a6-627d-48c1-abdc-d0b0a2630ea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df4d085-d857-4386-b82b-2362e7fe684f}" ma:internalName="TaxCatchAll" ma:showField="CatchAllData" ma:web="35bf03a6-627d-48c1-abdc-d0b0a2630e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b4eb457-b239-48ef-bf5a-3e0165cd5638">
      <Terms xmlns="http://schemas.microsoft.com/office/infopath/2007/PartnerControls"/>
    </lcf76f155ced4ddcb4097134ff3c332f>
    <TaxCatchAll xmlns="35bf03a6-627d-48c1-abdc-d0b0a2630eaa" xsi:nil="true"/>
  </documentManagement>
</p:properties>
</file>

<file path=customXml/itemProps1.xml><?xml version="1.0" encoding="utf-8"?>
<ds:datastoreItem xmlns:ds="http://schemas.openxmlformats.org/officeDocument/2006/customXml" ds:itemID="{763797D7-8BE8-4ADF-8FB9-6F762454F4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4eb457-b239-48ef-bf5a-3e0165cd5638"/>
    <ds:schemaRef ds:uri="35bf03a6-627d-48c1-abdc-d0b0a2630e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E217E3-71F0-49AD-993F-2D982E69ED30}">
  <ds:schemaRefs>
    <ds:schemaRef ds:uri="http://schemas.microsoft.com/sharepoint/v3/contenttype/forms"/>
  </ds:schemaRefs>
</ds:datastoreItem>
</file>

<file path=customXml/itemProps3.xml><?xml version="1.0" encoding="utf-8"?>
<ds:datastoreItem xmlns:ds="http://schemas.openxmlformats.org/officeDocument/2006/customXml" ds:itemID="{0607B1AE-0E1F-49D2-8088-08EF6D0F5827}">
  <ds:schemaRefs>
    <ds:schemaRef ds:uri="http://schemas.microsoft.com/office/2006/metadata/properties"/>
    <ds:schemaRef ds:uri="http://schemas.microsoft.com/office/infopath/2007/PartnerControls"/>
    <ds:schemaRef ds:uri="1b4eb457-b239-48ef-bf5a-3e0165cd5638"/>
    <ds:schemaRef ds:uri="35bf03a6-627d-48c1-abdc-d0b0a2630eaa"/>
  </ds:schemaRefs>
</ds:datastoreItem>
</file>

<file path=docMetadata/LabelInfo.xml><?xml version="1.0" encoding="utf-8"?>
<clbl:labelList xmlns:clbl="http://schemas.microsoft.com/office/2020/mipLabelMetadata">
  <clbl:label id="{23f93e5f-d3c2-49a7-ba94-15405423c204}" enabled="1" method="Standard" siteId="{6e51e1ad-c54b-4b39-b598-0ffe9ae68fef}" contentBits="2" removed="0"/>
</clbl:labelList>
</file>

<file path=docProps/app.xml><?xml version="1.0" encoding="utf-8"?>
<Properties xmlns="http://schemas.openxmlformats.org/officeDocument/2006/extended-properties" xmlns:vt="http://schemas.openxmlformats.org/officeDocument/2006/docPropsVTypes">
  <Template>blank</Template>
  <TotalTime>0</TotalTime>
  <Words>582</Words>
  <Application>Microsoft Office PowerPoint</Application>
  <PresentationFormat>On-screen Show (16:9)</PresentationFormat>
  <Paragraphs>52</Paragraphs>
  <Slides>6</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Lucida Grande</vt:lpstr>
      <vt:lpstr>Arial</vt:lpstr>
      <vt:lpstr>Calibri</vt:lpstr>
      <vt:lpstr>Wingdings</vt:lpstr>
      <vt:lpstr>SE15_LIO_TextOnly V3</vt:lpstr>
      <vt:lpstr>Schneider Text Slides</vt:lpstr>
      <vt:lpstr>Schneider Electric SISTEMA libraries 05-2025 </vt:lpstr>
      <vt:lpstr>PowerPoint Presentation</vt:lpstr>
      <vt:lpstr>PowerPoint Presentation</vt:lpstr>
      <vt:lpstr>PowerPoint Presentation</vt:lpstr>
      <vt:lpstr>PowerPoint Presentation</vt:lpstr>
      <vt:lpstr>PowerPoint Presentation</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Juho Toukola</dc:creator>
  <cp:lastModifiedBy>Paulo Sergio Moretto</cp:lastModifiedBy>
  <cp:revision>60</cp:revision>
  <dcterms:created xsi:type="dcterms:W3CDTF">2019-08-19T06:39:16Z</dcterms:created>
  <dcterms:modified xsi:type="dcterms:W3CDTF">2025-06-03T09:48:35Z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3f93e5f-d3c2-49a7-ba94-15405423c204_Enabled">
    <vt:lpwstr>true</vt:lpwstr>
  </property>
  <property fmtid="{D5CDD505-2E9C-101B-9397-08002B2CF9AE}" pid="3" name="MSIP_Label_23f93e5f-d3c2-49a7-ba94-15405423c204_SetDate">
    <vt:lpwstr>2022-11-15T13:10:51Z</vt:lpwstr>
  </property>
  <property fmtid="{D5CDD505-2E9C-101B-9397-08002B2CF9AE}" pid="4" name="MSIP_Label_23f93e5f-d3c2-49a7-ba94-15405423c204_Method">
    <vt:lpwstr>Standard</vt:lpwstr>
  </property>
  <property fmtid="{D5CDD505-2E9C-101B-9397-08002B2CF9AE}" pid="5" name="MSIP_Label_23f93e5f-d3c2-49a7-ba94-15405423c204_Name">
    <vt:lpwstr>SE Internal</vt:lpwstr>
  </property>
  <property fmtid="{D5CDD505-2E9C-101B-9397-08002B2CF9AE}" pid="6" name="MSIP_Label_23f93e5f-d3c2-49a7-ba94-15405423c204_SiteId">
    <vt:lpwstr>6e51e1ad-c54b-4b39-b598-0ffe9ae68fef</vt:lpwstr>
  </property>
  <property fmtid="{D5CDD505-2E9C-101B-9397-08002B2CF9AE}" pid="7" name="MSIP_Label_23f93e5f-d3c2-49a7-ba94-15405423c204_ActionId">
    <vt:lpwstr>eb3ca30e-0fd3-49d5-b5fa-bf523c853b1a</vt:lpwstr>
  </property>
  <property fmtid="{D5CDD505-2E9C-101B-9397-08002B2CF9AE}" pid="8" name="MSIP_Label_23f93e5f-d3c2-49a7-ba94-15405423c204_ContentBits">
    <vt:lpwstr>2</vt:lpwstr>
  </property>
  <property fmtid="{D5CDD505-2E9C-101B-9397-08002B2CF9AE}" pid="9" name="ContentTypeId">
    <vt:lpwstr>0x0101008C3E33DFE420AC4A8BAD9A807C3D9553</vt:lpwstr>
  </property>
  <property fmtid="{D5CDD505-2E9C-101B-9397-08002B2CF9AE}" pid="10" name="MediaServiceImageTags">
    <vt:lpwstr/>
  </property>
</Properties>
</file>